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6" r:id="rId3"/>
    <p:sldId id="256" r:id="rId4"/>
    <p:sldId id="258" r:id="rId5"/>
    <p:sldId id="264" r:id="rId6"/>
    <p:sldId id="272" r:id="rId7"/>
    <p:sldId id="271" r:id="rId8"/>
    <p:sldId id="273" r:id="rId9"/>
    <p:sldId id="274" r:id="rId10"/>
    <p:sldId id="275" r:id="rId11"/>
    <p:sldId id="277" r:id="rId12"/>
    <p:sldId id="268" r:id="rId13"/>
    <p:sldId id="269" r:id="rId14"/>
    <p:sldId id="278" r:id="rId15"/>
    <p:sldId id="283" r:id="rId16"/>
    <p:sldId id="259" r:id="rId17"/>
    <p:sldId id="260" r:id="rId18"/>
    <p:sldId id="261" r:id="rId19"/>
    <p:sldId id="263" r:id="rId20"/>
    <p:sldId id="262" r:id="rId21"/>
    <p:sldId id="282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33399"/>
    <a:srgbClr val="0066CC"/>
    <a:srgbClr val="000099"/>
    <a:srgbClr val="0033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23" autoAdjust="0"/>
    <p:restoredTop sz="94660"/>
  </p:normalViewPr>
  <p:slideViewPr>
    <p:cSldViewPr snapToGrid="0">
      <p:cViewPr>
        <p:scale>
          <a:sx n="81" d="100"/>
          <a:sy n="81" d="100"/>
        </p:scale>
        <p:origin x="-1524" y="-3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EF848-FAFD-46B7-863E-28F6EDB348F2}" type="datetimeFigureOut">
              <a:rPr lang="en-US" smtClean="0"/>
              <a:pPr/>
              <a:t>4/7/2014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D8D15-9402-454F-A806-4F92689AC8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1559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EF848-FAFD-46B7-863E-28F6EDB348F2}" type="datetimeFigureOut">
              <a:rPr lang="en-US" smtClean="0"/>
              <a:pPr/>
              <a:t>4/7/2014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D8D15-9402-454F-A806-4F92689AC8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83289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EF848-FAFD-46B7-863E-28F6EDB348F2}" type="datetimeFigureOut">
              <a:rPr lang="en-US" smtClean="0"/>
              <a:pPr/>
              <a:t>4/7/2014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D8D15-9402-454F-A806-4F92689AC8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174911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EF848-FAFD-46B7-863E-28F6EDB348F2}" type="datetimeFigureOut">
              <a:rPr lang="en-US" smtClean="0"/>
              <a:pPr/>
              <a:t>4/7/2014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D8D15-9402-454F-A806-4F92689AC8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68973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EF848-FAFD-46B7-863E-28F6EDB348F2}" type="datetimeFigureOut">
              <a:rPr lang="en-US" smtClean="0"/>
              <a:pPr/>
              <a:t>4/7/2014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D8D15-9402-454F-A806-4F92689AC8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51401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EF848-FAFD-46B7-863E-28F6EDB348F2}" type="datetimeFigureOut">
              <a:rPr lang="en-US" smtClean="0"/>
              <a:pPr/>
              <a:t>4/7/2014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D8D15-9402-454F-A806-4F92689AC8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9164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EF848-FAFD-46B7-863E-28F6EDB348F2}" type="datetimeFigureOut">
              <a:rPr lang="en-US" smtClean="0"/>
              <a:pPr/>
              <a:t>4/7/2014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D8D15-9402-454F-A806-4F92689AC8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46170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EF848-FAFD-46B7-863E-28F6EDB348F2}" type="datetimeFigureOut">
              <a:rPr lang="en-US" smtClean="0"/>
              <a:pPr/>
              <a:t>4/7/2014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D8D15-9402-454F-A806-4F92689AC8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7068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EF848-FAFD-46B7-863E-28F6EDB348F2}" type="datetimeFigureOut">
              <a:rPr lang="en-US" smtClean="0"/>
              <a:pPr/>
              <a:t>4/7/2014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D8D15-9402-454F-A806-4F92689AC8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35549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EF848-FAFD-46B7-863E-28F6EDB348F2}" type="datetimeFigureOut">
              <a:rPr lang="en-US" smtClean="0"/>
              <a:pPr/>
              <a:t>4/7/2014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D8D15-9402-454F-A806-4F92689AC8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38365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EF848-FAFD-46B7-863E-28F6EDB348F2}" type="datetimeFigureOut">
              <a:rPr lang="en-US" smtClean="0"/>
              <a:pPr/>
              <a:t>4/7/2014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D8D15-9402-454F-A806-4F92689AC8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96570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8EF848-FAFD-46B7-863E-28F6EDB348F2}" type="datetimeFigureOut">
              <a:rPr lang="en-US" smtClean="0"/>
              <a:pPr/>
              <a:t>4/7/2014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D8D15-9402-454F-A806-4F92689AC84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34724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nMmB33FPAt0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nMmB33FPAt0" TargetMode="Externa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Britt_and_Liz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00279" y="1187778"/>
            <a:ext cx="4515967" cy="43102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6"/>
          <p:cNvSpPr txBox="1">
            <a:spLocks noChangeArrowheads="1"/>
          </p:cNvSpPr>
          <p:nvPr/>
        </p:nvSpPr>
        <p:spPr bwMode="auto">
          <a:xfrm>
            <a:off x="685800" y="-81699"/>
            <a:ext cx="77724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rgbClr val="8A677F"/>
                </a:solidFill>
                <a:latin typeface="Trebuchet MS" pitchFamily="34" charset="0"/>
              </a:defRPr>
            </a:lvl1pPr>
            <a:lvl2pPr marL="742950" indent="-285750" eaLnBrk="0" hangingPunct="0">
              <a:defRPr>
                <a:solidFill>
                  <a:srgbClr val="8A677F"/>
                </a:solidFill>
                <a:latin typeface="Trebuchet MS" pitchFamily="34" charset="0"/>
              </a:defRPr>
            </a:lvl2pPr>
            <a:lvl3pPr marL="1143000" indent="-228600" eaLnBrk="0" hangingPunct="0">
              <a:defRPr>
                <a:solidFill>
                  <a:srgbClr val="8A677F"/>
                </a:solidFill>
                <a:latin typeface="Trebuchet MS" pitchFamily="34" charset="0"/>
              </a:defRPr>
            </a:lvl3pPr>
            <a:lvl4pPr marL="1600200" indent="-228600" eaLnBrk="0" hangingPunct="0">
              <a:defRPr>
                <a:solidFill>
                  <a:srgbClr val="8A677F"/>
                </a:solidFill>
                <a:latin typeface="Trebuchet MS" pitchFamily="34" charset="0"/>
              </a:defRPr>
            </a:lvl4pPr>
            <a:lvl5pPr marL="2057400" indent="-228600" eaLnBrk="0" hangingPunct="0">
              <a:defRPr>
                <a:solidFill>
                  <a:srgbClr val="8A677F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8A677F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8A677F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8A677F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8A677F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altLang="en-US" sz="4000" b="1" dirty="0">
                <a:solidFill>
                  <a:schemeClr val="bg1"/>
                </a:solidFill>
                <a:latin typeface="Agency FB" panose="020B0503020202020204" pitchFamily="34" charset="0"/>
              </a:rPr>
              <a:t>A </a:t>
            </a:r>
            <a:r>
              <a:rPr lang="en-US" altLang="en-US" sz="4000" b="1" dirty="0" smtClean="0">
                <a:solidFill>
                  <a:schemeClr val="bg1"/>
                </a:solidFill>
                <a:latin typeface="Agency FB" panose="020B0503020202020204" pitchFamily="34" charset="0"/>
              </a:rPr>
              <a:t>LIFE INSPIRES A FOUNDATION</a:t>
            </a:r>
            <a:endParaRPr lang="sv-SE" altLang="en-US" sz="40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pic>
        <p:nvPicPr>
          <p:cNvPr id="10" name="Picture 4" descr="sign-for-print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234912"/>
            <a:ext cx="4737816" cy="42631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4400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C:\Users\sahdm\Desktop\Rosary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831365"/>
            <a:ext cx="9144000" cy="4811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ounded Rectangle 6"/>
          <p:cNvSpPr/>
          <p:nvPr/>
        </p:nvSpPr>
        <p:spPr>
          <a:xfrm>
            <a:off x="5641479" y="1528354"/>
            <a:ext cx="3338398" cy="1701685"/>
          </a:xfrm>
          <a:prstGeom prst="roundRect">
            <a:avLst>
              <a:gd name="adj" fmla="val 18095"/>
            </a:avLst>
          </a:prstGeom>
          <a:solidFill>
            <a:srgbClr val="1C567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Agency FB" panose="020B0503020202020204" pitchFamily="34" charset="0"/>
              </a:rPr>
              <a:t>THE ROSARY INITIATIVE</a:t>
            </a:r>
          </a:p>
        </p:txBody>
      </p:sp>
    </p:spTree>
    <p:extLst>
      <p:ext uri="{BB962C8B-B14F-4D97-AF65-F5344CB8AC3E}">
        <p14:creationId xmlns:p14="http://schemas.microsoft.com/office/powerpoint/2010/main" xmlns="" val="1974463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Y:\BHope  Pix\Favorites\DSC_094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328738" y="-520700"/>
            <a:ext cx="11801476" cy="790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ounded Rectangle 8"/>
          <p:cNvSpPr/>
          <p:nvPr/>
        </p:nvSpPr>
        <p:spPr>
          <a:xfrm>
            <a:off x="3880338" y="545244"/>
            <a:ext cx="4783015" cy="2702048"/>
          </a:xfrm>
          <a:prstGeom prst="roundRect">
            <a:avLst>
              <a:gd name="adj" fmla="val 18095"/>
            </a:avLst>
          </a:prstGeom>
          <a:solidFill>
            <a:srgbClr val="1C567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Agency FB" panose="020B0503020202020204" pitchFamily="34" charset="0"/>
              </a:rPr>
              <a:t>A STRATEGIC PARTNERSHIP</a:t>
            </a:r>
          </a:p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Agency FB" panose="020B0503020202020204" pitchFamily="34" charset="0"/>
              </a:rPr>
              <a:t>with </a:t>
            </a:r>
          </a:p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Agency FB" panose="020B0503020202020204" pitchFamily="34" charset="0"/>
              </a:rPr>
              <a:t>Lighthouse </a:t>
            </a:r>
            <a:r>
              <a:rPr lang="en-US" sz="3600" b="1" dirty="0">
                <a:solidFill>
                  <a:schemeClr val="bg1"/>
                </a:solidFill>
                <a:latin typeface="Agency FB" panose="020B0503020202020204" pitchFamily="34" charset="0"/>
              </a:rPr>
              <a:t>Catholic Media </a:t>
            </a:r>
          </a:p>
        </p:txBody>
      </p:sp>
    </p:spTree>
    <p:extLst>
      <p:ext uri="{BB962C8B-B14F-4D97-AF65-F5344CB8AC3E}">
        <p14:creationId xmlns:p14="http://schemas.microsoft.com/office/powerpoint/2010/main" xmlns="" val="3435283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Y:\BHope  Pix\Favorites\DSC_0693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427258" y="53990"/>
            <a:ext cx="10303315" cy="6897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4881119" y="231742"/>
            <a:ext cx="3899466" cy="2391142"/>
          </a:xfrm>
          <a:prstGeom prst="roundRect">
            <a:avLst>
              <a:gd name="adj" fmla="val 18095"/>
            </a:avLst>
          </a:prstGeom>
          <a:solidFill>
            <a:srgbClr val="1C567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bg1"/>
                </a:solidFill>
                <a:latin typeface="Agency FB" panose="020B0503020202020204" pitchFamily="34" charset="0"/>
              </a:rPr>
              <a:t>OUR MISSION</a:t>
            </a:r>
          </a:p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Agency FB" panose="020B0503020202020204" pitchFamily="34" charset="0"/>
              </a:rPr>
              <a:t>AIDING ABANDONED CHILDREN WORLDWIDE </a:t>
            </a:r>
            <a:endParaRPr lang="en-US" sz="2400" b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724400" y="5792474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>
                <a:hlinkClick r:id="rId3"/>
              </a:rPr>
              <a:t>http://www.youtube.com/watch?v=nMmB33FPAt0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xmlns="" val="4167523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170" name="Picture 2" descr="C:\Users\sahdm\Desktop\375078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26738" cy="6492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" y="195943"/>
            <a:ext cx="465037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 smtClean="0">
                <a:solidFill>
                  <a:schemeClr val="bg1"/>
                </a:solidFill>
                <a:latin typeface="Agency FB" panose="020B0503020202020204" pitchFamily="34" charset="0"/>
              </a:rPr>
              <a:t>I SEE THE LOVE OF GOD THROUGH OTHERS </a:t>
            </a:r>
            <a:endParaRPr lang="en-US" sz="6000" b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72171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0440" y="655721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Agency FB" panose="020B0503020202020204" pitchFamily="34" charset="0"/>
              </a:rPr>
              <a:t>HUYNH DE NHU NGHIA CENTER FOR THE BLIND </a:t>
            </a:r>
            <a:endParaRPr lang="en-US" sz="3600" b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42" name="Picture 2" descr="C:\Users\sahdm\Desktop\DSCF093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938546"/>
            <a:ext cx="9248273" cy="6936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05508" y="128954"/>
            <a:ext cx="8932984" cy="9033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Agency FB" panose="020B0503020202020204" pitchFamily="34" charset="0"/>
              </a:rPr>
              <a:t>HUYNH DE NHU NGHIA CENTER FOR THE BLIND</a:t>
            </a:r>
          </a:p>
          <a:p>
            <a:pPr algn="ctr"/>
            <a:r>
              <a:rPr lang="en-US" sz="3000" b="1" dirty="0" smtClean="0">
                <a:solidFill>
                  <a:schemeClr val="bg1"/>
                </a:solidFill>
                <a:latin typeface="Agency FB" panose="020B0503020202020204" pitchFamily="34" charset="0"/>
              </a:rPr>
              <a:t>Vietnam </a:t>
            </a:r>
            <a:endParaRPr lang="en-US" sz="3000" b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569594" y="938546"/>
            <a:ext cx="7170346" cy="15584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 smtClean="0">
                <a:solidFill>
                  <a:srgbClr val="333399"/>
                </a:solidFill>
                <a:latin typeface="Agency FB" panose="020B0503020202020204" pitchFamily="34" charset="0"/>
              </a:rPr>
              <a:t>ROSARIES HELP NUNS PROVIDE A SAFE HAVEN FOR FORGOTTEN CHILDREN </a:t>
            </a:r>
            <a:endParaRPr lang="en-US" sz="3600" b="1" dirty="0">
              <a:solidFill>
                <a:srgbClr val="333399"/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89708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my computer\Desktop\New folder\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93364" y="250480"/>
            <a:ext cx="10042758" cy="66075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889708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my computer\Desktop\New folder\DSC_07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328738" y="-520700"/>
            <a:ext cx="11801476" cy="79009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C:\Users\my computer\Desktop\New folder\They are learning how to play ches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2880" y="-688775"/>
            <a:ext cx="10058400" cy="75467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C:\Users\my computer\Desktop\New folder\100_02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938" y="-6350"/>
            <a:ext cx="9159876" cy="68707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my computer\Desktop\New folder\lam chuoi 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6943" y="1898122"/>
            <a:ext cx="4027674" cy="30219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1" name="Picture 3" descr="C:\Users\my computer\Desktop\New folder\lam chuoi voi cac sister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11218" y="1789611"/>
            <a:ext cx="4102659" cy="3078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122371" y="0"/>
            <a:ext cx="5414210" cy="12753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Agency FB" panose="020B0503020202020204" pitchFamily="34" charset="0"/>
              </a:rPr>
              <a:t>JOINING IN THE FUN</a:t>
            </a:r>
            <a:endParaRPr lang="en-US" sz="3600" b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17491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Y:\BHope  Pix\Vietnam\Trip\Vietnam 2011\Blind Center\DSC_048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05076" y="521099"/>
            <a:ext cx="3896169" cy="58195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17491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90503" y="1619794"/>
            <a:ext cx="38543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gency FB" panose="020B0503020202020204" pitchFamily="34" charset="0"/>
              </a:rPr>
              <a:t>  </a:t>
            </a:r>
            <a:endParaRPr lang="en-US" b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pic>
        <p:nvPicPr>
          <p:cNvPr id="3075" name="Picture 3" descr="C:\Users\my computer\Desktop\New folder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74274" y="1391379"/>
            <a:ext cx="3043646" cy="405659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077" name="Picture 5" descr="C:\Users\my computer\Desktop\New folder\Children are in the playgroun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355903"/>
            <a:ext cx="2982550" cy="397431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078" name="Picture 6" descr="C:\Users\my computer\Desktop\New folder\Driving bik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45097" y="1384663"/>
            <a:ext cx="2955718" cy="393940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027" y="0"/>
            <a:ext cx="7886700" cy="1325563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8195" name="Picture 3" descr="C:\Users\my computer\Desktop\DSC_076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99899" y="0"/>
            <a:ext cx="10517858" cy="7040880"/>
          </a:xfrm>
          <a:prstGeom prst="rect">
            <a:avLst/>
          </a:prstGeom>
          <a:noFill/>
        </p:spPr>
      </p:pic>
      <p:sp>
        <p:nvSpPr>
          <p:cNvPr id="7" name="Rounded Rectangle 6"/>
          <p:cNvSpPr/>
          <p:nvPr/>
        </p:nvSpPr>
        <p:spPr>
          <a:xfrm>
            <a:off x="0" y="339634"/>
            <a:ext cx="4419600" cy="2286000"/>
          </a:xfrm>
          <a:prstGeom prst="roundRect">
            <a:avLst>
              <a:gd name="adj" fmla="val 18095"/>
            </a:avLst>
          </a:prstGeom>
          <a:solidFill>
            <a:srgbClr val="1C567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Agency FB" panose="020B0503020202020204" pitchFamily="34" charset="0"/>
              </a:rPr>
              <a:t>YOUR IMPACT….</a:t>
            </a:r>
            <a:endParaRPr lang="en-US" sz="3600" b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019" y="552696"/>
            <a:ext cx="7886700" cy="1325563"/>
          </a:xfrm>
        </p:spPr>
        <p:txBody>
          <a:bodyPr/>
          <a:lstStyle/>
          <a:p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2209800" y="2051203"/>
            <a:ext cx="4419600" cy="2286000"/>
          </a:xfrm>
          <a:prstGeom prst="roundRect">
            <a:avLst>
              <a:gd name="adj" fmla="val 18095"/>
            </a:avLst>
          </a:prstGeom>
          <a:solidFill>
            <a:srgbClr val="1C567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latin typeface="Agency FB" panose="020B0503020202020204" pitchFamily="34" charset="0"/>
              </a:rPr>
              <a:t>BUT MORE </a:t>
            </a:r>
            <a:r>
              <a:rPr lang="en-US" sz="3600" b="1" dirty="0">
                <a:latin typeface="Agency FB" panose="020B0503020202020204" pitchFamily="34" charset="0"/>
              </a:rPr>
              <a:t>WORKS NEED TO BE DONE </a:t>
            </a:r>
            <a:r>
              <a:rPr lang="en-US" sz="3600" b="1" dirty="0" smtClean="0">
                <a:solidFill>
                  <a:schemeClr val="bg1"/>
                </a:solidFill>
                <a:latin typeface="Agency FB" panose="020B0503020202020204" pitchFamily="34" charset="0"/>
              </a:rPr>
              <a:t>….</a:t>
            </a:r>
            <a:endParaRPr lang="en-US" sz="3600" b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38803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3999" cy="6858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 rot="16200000">
            <a:off x="-549729" y="643518"/>
            <a:ext cx="6858002" cy="575854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849814" y="1137138"/>
            <a:ext cx="329418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bg1"/>
                </a:solidFill>
                <a:latin typeface="Agency FB" panose="020B0503020202020204" pitchFamily="34" charset="0"/>
              </a:rPr>
              <a:t>CHILDREN WITH NO  ONE TO  CARE FOR THEM</a:t>
            </a:r>
            <a:endParaRPr lang="en-US" sz="5400" b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15381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Y:\BHope  Pix\Favorites\DSC_016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500062" y="63071"/>
            <a:ext cx="10149388" cy="6794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114300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bg1"/>
                </a:solidFill>
                <a:latin typeface="Agency FB" panose="020B0503020202020204" pitchFamily="34" charset="0"/>
              </a:rPr>
              <a:t>WITHOUT CLEAN WATER</a:t>
            </a:r>
            <a:endParaRPr lang="en-US" sz="5400" b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59893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Y:\BHope  Pix\Ethiopia\2009_Africa 09\Nate's Favorites\DSC_064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17329" y="-156411"/>
            <a:ext cx="10335825" cy="7014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779295" y="4816643"/>
            <a:ext cx="63647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bg1"/>
                </a:solidFill>
                <a:latin typeface="Agency FB" panose="020B0503020202020204" pitchFamily="34" charset="0"/>
              </a:rPr>
              <a:t>LACKING EDUCATION AND SPIRITUAL DIRECTION </a:t>
            </a:r>
            <a:endParaRPr lang="en-US" sz="4800" b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94678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Y:\BHope  Pix\Ethiopia\2009_Africa 09\Nate's Favorites\DSC_005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866048" y="0"/>
            <a:ext cx="10404861" cy="6965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807242" y="4770980"/>
            <a:ext cx="33367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800" b="1" dirty="0" smtClean="0">
                <a:solidFill>
                  <a:schemeClr val="bg1"/>
                </a:solidFill>
                <a:latin typeface="Agency FB" panose="020B0503020202020204" pitchFamily="34" charset="0"/>
              </a:rPr>
              <a:t>NO PLACE TO CALL HOME</a:t>
            </a:r>
            <a:endParaRPr lang="en-US" sz="4800" b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19299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Y:\BHope  Pix\Favorites\CIMG148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401732" cy="7051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93558" y="3315160"/>
            <a:ext cx="3064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n-US" sz="4800" b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3084" y="4563832"/>
            <a:ext cx="40386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smtClean="0">
                <a:solidFill>
                  <a:schemeClr val="bg1"/>
                </a:solidFill>
                <a:latin typeface="ParmaPetit" pitchFamily="2" charset="0"/>
              </a:rPr>
              <a:t>HOPE</a:t>
            </a:r>
            <a:endParaRPr lang="en-US" sz="13800" dirty="0">
              <a:solidFill>
                <a:schemeClr val="bg1"/>
              </a:solidFill>
              <a:latin typeface="ParmaPetit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8231" y="3855946"/>
            <a:ext cx="350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latin typeface="Agency FB" panose="020B0503020202020204" pitchFamily="34" charset="0"/>
              </a:rPr>
              <a:t>And without</a:t>
            </a:r>
            <a:endParaRPr lang="en-US" sz="40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2289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515350" cy="1690689"/>
          </a:xfrm>
        </p:spPr>
        <p:txBody>
          <a:bodyPr>
            <a:normAutofit/>
          </a:bodyPr>
          <a:lstStyle/>
          <a:p>
            <a:r>
              <a:rPr lang="en-US" sz="6600" dirty="0" smtClean="0">
                <a:latin typeface="Agency FB" pitchFamily="34" charset="0"/>
              </a:rPr>
              <a:t>THANK YOU !!!!</a:t>
            </a:r>
            <a:endParaRPr lang="en-US" sz="6600" dirty="0">
              <a:latin typeface="Agency FB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85489" y="-679269"/>
            <a:ext cx="5458511" cy="820486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Rectangle 4"/>
          <p:cNvSpPr/>
          <p:nvPr/>
        </p:nvSpPr>
        <p:spPr>
          <a:xfrm>
            <a:off x="164123" y="4877418"/>
            <a:ext cx="388272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hlinkClick r:id="rId3"/>
              </a:rPr>
              <a:t>http://www.brittanyshope.org</a:t>
            </a:r>
            <a:r>
              <a:rPr lang="en-US" b="1" dirty="0" smtClean="0">
                <a:hlinkClick r:id="rId3"/>
              </a:rPr>
              <a:t>/</a:t>
            </a:r>
          </a:p>
          <a:p>
            <a:r>
              <a:rPr lang="en-US" sz="1200" b="1" dirty="0" smtClean="0">
                <a:hlinkClick r:id="rId3"/>
              </a:rPr>
              <a:t>http</a:t>
            </a:r>
            <a:r>
              <a:rPr lang="en-US" sz="1200" b="1" dirty="0">
                <a:hlinkClick r:id="rId3"/>
              </a:rPr>
              <a:t>://www.youtube.com/watch?v=nMmB33FPAt0</a:t>
            </a:r>
            <a:endParaRPr lang="en-US" sz="1200" b="1" dirty="0"/>
          </a:p>
          <a:p>
            <a:pPr algn="r"/>
            <a:r>
              <a:rPr lang="en-US" sz="1200" b="1" dirty="0" smtClean="0">
                <a:solidFill>
                  <a:schemeClr val="bg1"/>
                </a:solidFill>
                <a:latin typeface="Agency FB" panose="020B0503020202020204" pitchFamily="34" charset="0"/>
              </a:rPr>
              <a:t>….</a:t>
            </a:r>
            <a:endParaRPr lang="en-US" sz="1200" b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ietTemplat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resentation1" id="{8F1B043E-74D2-4517-B3E8-502AB6089508}" vid="{64A92D55-F3BC-4765-90D0-3E834A98ABF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VietTemplate</Template>
  <TotalTime>2420</TotalTime>
  <Words>110</Words>
  <Application>Microsoft Office PowerPoint</Application>
  <PresentationFormat>On-screen Show (4:3)</PresentationFormat>
  <Paragraphs>27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VietTemplate</vt:lpstr>
      <vt:lpstr>Slide 1</vt:lpstr>
      <vt:lpstr>Slide 2</vt:lpstr>
      <vt:lpstr>Slide 3</vt:lpstr>
      <vt:lpstr>Slide 4</vt:lpstr>
      <vt:lpstr>Slide 5</vt:lpstr>
      <vt:lpstr>HUYNH DE NHU NGHIA CENTER FOR THE BLIND 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THANK YOU !!!!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Mai-Lynn Abel Sahd</dc:creator>
  <cp:lastModifiedBy>Judy Dufresne</cp:lastModifiedBy>
  <cp:revision>30</cp:revision>
  <dcterms:created xsi:type="dcterms:W3CDTF">2013-10-24T00:47:31Z</dcterms:created>
  <dcterms:modified xsi:type="dcterms:W3CDTF">2014-04-07T15:21:22Z</dcterms:modified>
</cp:coreProperties>
</file>